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7" r:id="rId12"/>
    <p:sldId id="258" r:id="rId13"/>
    <p:sldId id="268" r:id="rId14"/>
  </p:sldIdLst>
  <p:sldSz cx="14630400" cy="8229600"/>
  <p:notesSz cx="8229600" cy="14630400"/>
  <p:embeddedFontLst>
    <p:embeddedFont>
      <p:font typeface="Inter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89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2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6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9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9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5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8731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kern="0" spc="-12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WhatsApp Chat Analysis Project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46229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presents a comprehensive tool for analyzing WhatsApp chat data, built with Python and Streamlit.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2082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62844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03915"/>
            <a:ext cx="14152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Deeptimaan Krishna Jadaun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19B07-998F-DB00-7F46-1DBAAF9E2A6C}"/>
              </a:ext>
            </a:extLst>
          </p:cNvPr>
          <p:cNvSpPr/>
          <p:nvPr/>
        </p:nvSpPr>
        <p:spPr>
          <a:xfrm>
            <a:off x="12701238" y="7761248"/>
            <a:ext cx="1929161" cy="468351"/>
          </a:xfrm>
          <a:prstGeom prst="rect">
            <a:avLst/>
          </a:prstGeom>
          <a:solidFill>
            <a:srgbClr val="0D0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873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Features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3153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5457587"/>
            <a:ext cx="308871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Mystery User Challenge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96574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guessing game, Chat Wordle implementation, user engagement metrics.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23153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63101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Mood Meter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663101" y="596574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Daily sentiment tracking, emotional trend analysis, group dynamics visualization.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D546-E7EE-1BFC-C171-DFEAB4936FCD}"/>
              </a:ext>
            </a:extLst>
          </p:cNvPr>
          <p:cNvSpPr/>
          <p:nvPr/>
        </p:nvSpPr>
        <p:spPr>
          <a:xfrm>
            <a:off x="12701238" y="7761248"/>
            <a:ext cx="1929161" cy="468351"/>
          </a:xfrm>
          <a:prstGeom prst="rect">
            <a:avLst/>
          </a:prstGeom>
          <a:solidFill>
            <a:srgbClr val="0D0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2705"/>
            <a:ext cx="69687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Implementation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Pipeline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files, parse messages, preprocess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key features for analysis.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 Pipeline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 analysis, topic modeling, time series analysis.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the data using Streamlit for insights.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5BDF52-DCE6-8A49-DFC6-B475DE88D808}"/>
              </a:ext>
            </a:extLst>
          </p:cNvPr>
          <p:cNvSpPr/>
          <p:nvPr/>
        </p:nvSpPr>
        <p:spPr>
          <a:xfrm>
            <a:off x="12701238" y="7761248"/>
            <a:ext cx="1929161" cy="468351"/>
          </a:xfrm>
          <a:prstGeom prst="rect">
            <a:avLst/>
          </a:prstGeom>
          <a:solidFill>
            <a:srgbClr val="0D0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7106"/>
            <a:ext cx="676513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Libraries &amp; Dependencies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6074" y="3023116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Streamlit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454837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web app framework for visualization.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42867" y="3023116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NLTK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45483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Toolkit for text processing and analysis.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51428" y="5101947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02550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Gensim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53366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Topic modeling library for uncovering hidden topics.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847868" y="5101947"/>
            <a:ext cx="185380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5422583" y="502550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TextBlob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5422583" y="553366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Simplified NLP library for sentiment analysis and more.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810" y="0"/>
            <a:ext cx="3897630" cy="4080511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F507410-BC6B-B403-C40F-870ABDDDA736}"/>
              </a:ext>
            </a:extLst>
          </p:cNvPr>
          <p:cNvSpPr/>
          <p:nvPr/>
        </p:nvSpPr>
        <p:spPr>
          <a:xfrm>
            <a:off x="1005840" y="205394"/>
            <a:ext cx="3408218" cy="2845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spc="-94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download the App plz Scan this QR code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qr code with circles and circles&#10;&#10;Description automatically generated">
            <a:extLst>
              <a:ext uri="{FF2B5EF4-FFF2-40B4-BE49-F238E27FC236}">
                <a16:creationId xmlns:a16="http://schemas.microsoft.com/office/drawing/2014/main" id="{7C176ED6-B276-9112-4603-2176E915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752" y="768096"/>
            <a:ext cx="6694579" cy="6694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78E407-58C3-F497-A74A-75B168A18869}"/>
              </a:ext>
            </a:extLst>
          </p:cNvPr>
          <p:cNvSpPr/>
          <p:nvPr/>
        </p:nvSpPr>
        <p:spPr>
          <a:xfrm>
            <a:off x="12701238" y="7761248"/>
            <a:ext cx="1929161" cy="468351"/>
          </a:xfrm>
          <a:prstGeom prst="rect">
            <a:avLst/>
          </a:prstGeom>
          <a:solidFill>
            <a:srgbClr val="0D0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9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565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6074" y="5661660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Title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609338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WhatsApp Chat Analysis.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74362" y="5661660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54078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954078" y="609338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tool for analyzing WhatsApp chat data.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852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797772" y="5661660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377249" y="55852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377249" y="6093381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Python and Streamlit.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C4FD4C-6DE8-AFB1-C8B6-3339736DC1B4}"/>
              </a:ext>
            </a:extLst>
          </p:cNvPr>
          <p:cNvSpPr/>
          <p:nvPr/>
        </p:nvSpPr>
        <p:spPr>
          <a:xfrm>
            <a:off x="12701238" y="7761248"/>
            <a:ext cx="1929161" cy="468351"/>
          </a:xfrm>
          <a:prstGeom prst="rect">
            <a:avLst/>
          </a:prstGeom>
          <a:solidFill>
            <a:srgbClr val="0D0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 Data Parsing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and visualizes chat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Sentiment Analysis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the emotional tone of messages.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518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Topic Modeling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694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key themes and topics in conversations.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61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Processing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Pandas, NumPy.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740A41-E086-0D49-2383-691A52247C18}"/>
              </a:ext>
            </a:extLst>
          </p:cNvPr>
          <p:cNvSpPr/>
          <p:nvPr/>
        </p:nvSpPr>
        <p:spPr>
          <a:xfrm>
            <a:off x="12701238" y="7761248"/>
            <a:ext cx="1929161" cy="468351"/>
          </a:xfrm>
          <a:prstGeom prst="rect">
            <a:avLst/>
          </a:prstGeom>
          <a:solidFill>
            <a:srgbClr val="0D0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655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Processing &amp; Analysis Methods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2815233"/>
            <a:ext cx="30480" cy="4427696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58622" y="331029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78800" y="30703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61085" y="3146822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30420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Parsing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1488" y="3550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messages using regular expressions.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861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78800" y="4621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36201" y="4698325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1488" y="45935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Text Processing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1488" y="510170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Tokenization, stopword removal, lemmatization.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41330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78800" y="61733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6439" y="6249829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381488" y="6145054"/>
            <a:ext cx="345912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Named Entity Recognition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381488" y="665321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entities like people, places, and organizations.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1748"/>
            <a:ext cx="64662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 Features - Part 1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636169"/>
            <a:ext cx="7556421" cy="2041684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01410" y="364378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8224" y="37874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Statistics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7874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Behavior Analysis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29410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8224" y="443781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Messages per user, daily/hourly activity patterns, response time analysis.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43781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hours visualization, user interaction patterns, message length distribution.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65490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 Features - Part 2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Sentiment Analysis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TextBlob implementation, polarity scoring, sentiment trends over 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05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Topic Modeling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604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LDA (Latent Dirichlet Allocation), topic visualization, keyword extraction.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DE521-A147-96A0-17A0-DEED22AD1B93}"/>
              </a:ext>
            </a:extLst>
          </p:cNvPr>
          <p:cNvSpPr/>
          <p:nvPr/>
        </p:nvSpPr>
        <p:spPr>
          <a:xfrm>
            <a:off x="12701238" y="7761248"/>
            <a:ext cx="1929161" cy="468351"/>
          </a:xfrm>
          <a:prstGeom prst="rect">
            <a:avLst/>
          </a:prstGeom>
          <a:solidFill>
            <a:srgbClr val="0D0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7202"/>
            <a:ext cx="654843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 Features - Part 3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6162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5541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Emoji Analysis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76357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Frequency counting, user preferences, temporal patterns.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46162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255413"/>
            <a:ext cx="309348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Word Cloud Generation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742021" y="476357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words visualization, topic-based clouds, user-specific clouds.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807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Forecasting &amp; Alerts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4249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693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Message Forecasting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357747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Regression model, time series analysis, future trend prediction.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57011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Alert System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539198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Keyword-based alerts, sentiment-based triggers, custom alert configuration.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396</Words>
  <Application>Microsoft Office PowerPoint</Application>
  <PresentationFormat>Custom</PresentationFormat>
  <Paragraphs>95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Inter Bold</vt:lpstr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Deeptimaan Krishna Jadaun</cp:lastModifiedBy>
  <cp:revision>3</cp:revision>
  <dcterms:created xsi:type="dcterms:W3CDTF">2024-11-13T20:51:05Z</dcterms:created>
  <dcterms:modified xsi:type="dcterms:W3CDTF">2024-11-16T14:51:36Z</dcterms:modified>
</cp:coreProperties>
</file>